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71" r:id="rId10"/>
    <p:sldId id="270" r:id="rId11"/>
    <p:sldId id="274" r:id="rId12"/>
    <p:sldId id="269" r:id="rId13"/>
    <p:sldId id="273" r:id="rId14"/>
    <p:sldId id="276" r:id="rId15"/>
    <p:sldId id="272" r:id="rId16"/>
    <p:sldId id="275" r:id="rId17"/>
    <p:sldId id="278" r:id="rId18"/>
    <p:sldId id="277" r:id="rId19"/>
    <p:sldId id="279" r:id="rId20"/>
    <p:sldId id="280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3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35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65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102129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033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73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0968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80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0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4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7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8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4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9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62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23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MightyRides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090746"/>
            <a:ext cx="10572000" cy="1397977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20K-0209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20K-0292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20K-0151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20k-0300</a:t>
            </a:r>
          </a:p>
        </p:txBody>
      </p:sp>
    </p:spTree>
    <p:extLst>
      <p:ext uri="{BB962C8B-B14F-4D97-AF65-F5344CB8AC3E}">
        <p14:creationId xmlns:p14="http://schemas.microsoft.com/office/powerpoint/2010/main" val="414099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5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67217-5659-5F1E-AB18-65BC7697C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2" name="Rectangle 21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4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D05BC5-BBDF-2A51-E804-B70032591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3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91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BE272-7AB8-37C1-0F1C-E09A86621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3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3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57F52-6EB9-9B4C-01AC-47A327E48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61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8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ar&#10;&#10;Description automatically generated with medium confidence">
            <a:extLst>
              <a:ext uri="{FF2B5EF4-FFF2-40B4-BE49-F238E27FC236}">
                <a16:creationId xmlns:a16="http://schemas.microsoft.com/office/drawing/2014/main" id="{EB2B9009-2DD4-4350-36B9-5F5D3A296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6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4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A7C76-CFAD-AF72-7240-E156CF185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3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9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6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5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CB034-E837-13A5-9E61-BCE4D4548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15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9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0E521-F1EE-E0BB-0D24-5E92F13EE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1" r="66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52B1435E-BAB8-43AB-AF6A-C15D437D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64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2">
            <a:extLst>
              <a:ext uri="{FF2B5EF4-FFF2-40B4-BE49-F238E27FC236}">
                <a16:creationId xmlns:a16="http://schemas.microsoft.com/office/drawing/2014/main" id="{B84B712E-6BBF-4241-BAB7-D7E064B17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D22F3D4E-E5F5-4623-B278-D7E30BEF9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2F84F-C2C1-F09A-E696-41261B8E4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41643"/>
            <a:ext cx="5134516" cy="2374713"/>
          </a:xfrm>
          <a:prstGeom prst="rect">
            <a:avLst/>
          </a:prstGeom>
        </p:spPr>
      </p:pic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7B7F5E51-5BF8-4198-AD70-78D94F3A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74979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1EF49-9160-6501-D2A0-EE6BBC7E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21" y="2397016"/>
            <a:ext cx="5134516" cy="20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7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421B9-6FEB-C300-BEA8-579CF891B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51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9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 selling / purchasing platform</a:t>
            </a:r>
          </a:p>
          <a:p>
            <a:r>
              <a:rPr lang="en-US" dirty="0"/>
              <a:t>One-stop for all your car buying need!</a:t>
            </a:r>
          </a:p>
          <a:p>
            <a:r>
              <a:rPr lang="en-US" dirty="0"/>
              <a:t>Feedbacks</a:t>
            </a:r>
          </a:p>
          <a:p>
            <a:r>
              <a:rPr lang="en-GB" dirty="0"/>
              <a:t>Friendly UI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885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3D252-FA5A-9AE0-CD8C-84D033509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482725"/>
            <a:ext cx="10553700" cy="363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END</a:t>
            </a:r>
            <a:endParaRPr lang="en-GB" sz="5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&amp;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Front-end: HTML5, CSS 5, Bootstrap 5, JS ES6</a:t>
            </a:r>
          </a:p>
          <a:p>
            <a:r>
              <a:rPr lang="en-US" dirty="0"/>
              <a:t>Back-end: PHP</a:t>
            </a:r>
          </a:p>
          <a:p>
            <a:r>
              <a:rPr lang="en-US" dirty="0"/>
              <a:t>Database: MySQL using Xampp</a:t>
            </a:r>
          </a:p>
          <a:p>
            <a:r>
              <a:rPr lang="en-US" dirty="0"/>
              <a:t>IDE : VS Code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44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View (Front END UI)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Friendly UI &amp;  UX</a:t>
            </a:r>
          </a:p>
          <a:p>
            <a:r>
              <a:rPr lang="en-US" dirty="0"/>
              <a:t>Navigation through buttons allowing ease-of-access to various features</a:t>
            </a:r>
          </a:p>
          <a:p>
            <a:r>
              <a:rPr lang="en-US" dirty="0"/>
              <a:t>Search bar to find your desired car easily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5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/ Login</a:t>
            </a:r>
          </a:p>
          <a:p>
            <a:r>
              <a:rPr lang="en-US" dirty="0"/>
              <a:t>Add Car (Dealer)</a:t>
            </a:r>
          </a:p>
          <a:p>
            <a:r>
              <a:rPr lang="en-US" dirty="0"/>
              <a:t>Set Discount on a car (Dealer)</a:t>
            </a:r>
          </a:p>
          <a:p>
            <a:r>
              <a:rPr lang="en-US" dirty="0"/>
              <a:t>Buy / Rent Car (Buyer)</a:t>
            </a:r>
          </a:p>
          <a:p>
            <a:r>
              <a:rPr lang="en-US" dirty="0"/>
              <a:t>Check car details (customers)</a:t>
            </a:r>
          </a:p>
          <a:p>
            <a:r>
              <a:rPr lang="en-US" dirty="0"/>
              <a:t>Bought / Rented cars History</a:t>
            </a:r>
          </a:p>
          <a:p>
            <a:r>
              <a:rPr lang="en-US" dirty="0"/>
              <a:t>User Feedback (optional)</a:t>
            </a:r>
          </a:p>
          <a:p>
            <a:r>
              <a:rPr lang="en-US" dirty="0"/>
              <a:t>Explore listed cars</a:t>
            </a:r>
          </a:p>
        </p:txBody>
      </p:sp>
    </p:spTree>
    <p:extLst>
      <p:ext uri="{BB962C8B-B14F-4D97-AF65-F5344CB8AC3E}">
        <p14:creationId xmlns:p14="http://schemas.microsoft.com/office/powerpoint/2010/main" val="79681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End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can search for a specific car</a:t>
            </a:r>
          </a:p>
          <a:p>
            <a:r>
              <a:rPr lang="en-US" dirty="0"/>
              <a:t>Customer can explore listed cars</a:t>
            </a:r>
          </a:p>
          <a:p>
            <a:r>
              <a:rPr lang="en-US" dirty="0"/>
              <a:t>Customer can view car details</a:t>
            </a:r>
          </a:p>
          <a:p>
            <a:r>
              <a:rPr lang="en-US" dirty="0"/>
              <a:t>Customer can see currently rented cars</a:t>
            </a:r>
          </a:p>
          <a:p>
            <a:r>
              <a:rPr lang="en-US" dirty="0"/>
              <a:t>Customer can see his purchase history</a:t>
            </a:r>
          </a:p>
          <a:p>
            <a:r>
              <a:rPr lang="en-US" dirty="0"/>
              <a:t>Customer can buy a car (Monetary Transaction not Implemented)</a:t>
            </a:r>
          </a:p>
        </p:txBody>
      </p:sp>
    </p:spTree>
    <p:extLst>
      <p:ext uri="{BB962C8B-B14F-4D97-AF65-F5344CB8AC3E}">
        <p14:creationId xmlns:p14="http://schemas.microsoft.com/office/powerpoint/2010/main" val="2537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Dealer End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Dealer list a car</a:t>
            </a:r>
          </a:p>
          <a:p>
            <a:r>
              <a:rPr lang="en-US" dirty="0"/>
              <a:t>Dealer set discount</a:t>
            </a:r>
          </a:p>
          <a:p>
            <a:r>
              <a:rPr lang="en-US" dirty="0"/>
              <a:t>Dealer can delete a listed car</a:t>
            </a:r>
          </a:p>
          <a:p>
            <a:r>
              <a:rPr lang="en-US" dirty="0"/>
              <a:t>Dealer can view his sold count</a:t>
            </a:r>
          </a:p>
          <a:p>
            <a:r>
              <a:rPr lang="en-US" dirty="0"/>
              <a:t>Dealer can update his profile</a:t>
            </a:r>
          </a:p>
          <a:p>
            <a:r>
              <a:rPr lang="en-US" dirty="0"/>
              <a:t>When registering dealer can add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3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E0924-831C-C477-0D79-ECD6D3231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4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BC0CD-2CCB-27DE-F44B-5AD2E4A72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3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8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</TotalTime>
  <Words>196</Words>
  <Application>Microsoft Office PowerPoint</Application>
  <PresentationFormat>Widescreen</PresentationFormat>
  <Paragraphs>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Tahoma</vt:lpstr>
      <vt:lpstr>Wingdings 3</vt:lpstr>
      <vt:lpstr>Ion</vt:lpstr>
      <vt:lpstr>MightyRides</vt:lpstr>
      <vt:lpstr>Introduction</vt:lpstr>
      <vt:lpstr>Technologies &amp; Tools</vt:lpstr>
      <vt:lpstr>User View (Front END UI)</vt:lpstr>
      <vt:lpstr>Features</vt:lpstr>
      <vt:lpstr>Customer End</vt:lpstr>
      <vt:lpstr>Dealer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FinTECH</dc:title>
  <dc:creator>Windows User</dc:creator>
  <cp:lastModifiedBy>muhammad bilal</cp:lastModifiedBy>
  <cp:revision>13</cp:revision>
  <dcterms:created xsi:type="dcterms:W3CDTF">2022-12-04T13:41:54Z</dcterms:created>
  <dcterms:modified xsi:type="dcterms:W3CDTF">2023-05-11T11:14:54Z</dcterms:modified>
</cp:coreProperties>
</file>